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280" r:id="rId6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7" autoAdjust="0"/>
    <p:restoredTop sz="96092" autoAdjust="0"/>
  </p:normalViewPr>
  <p:slideViewPr>
    <p:cSldViewPr snapToGrid="0" snapToObjects="1">
      <p:cViewPr varScale="1">
        <p:scale>
          <a:sx n="83" d="100"/>
          <a:sy n="83" d="100"/>
        </p:scale>
        <p:origin x="774" y="90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30/09/2015</a:t>
            </a:fld>
            <a:endParaRPr lang="ru-RU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69B73F5E-8400-4AAA-8F35-90F382C47136}" type="slidenum">
              <a:rPr lang="fr-FR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934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B4186096-3A71-404D-B62B-4C214A6FE271}" type="datetimeFigureOut">
              <a:rPr lang="en-GB"/>
              <a:pPr>
                <a:defRPr/>
              </a:pPr>
              <a:t>30/09/2015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0DDF0405-FF94-401C-A8B3-48AE9BEE0744}" type="slidenum">
              <a:rPr lang="en-GB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8235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EBAD599-5B66-4CBE-960C-2F9D1F8E633C}" type="slidenum">
              <a:rPr lang="en-GB" smtClean="0"/>
              <a:pPr eaLnBrk="1" hangingPunct="1"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65705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933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4B8BB-23AA-4771-95CC-1B6D2D7F1F82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492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A24D9-7FA5-4E50-9853-D939EC07A981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0803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6EBED-7D82-4121-BF53-B52B86B55FEA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573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F4DC0-A362-407D-89D1-9F758391BAC5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3643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31A0A-F307-41F3-9E91-45C054D4A061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217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6E248-4F92-46F2-BFE1-A20FBAC58397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420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7329E-5831-4957-819F-EE1B512E9D11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3940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latin typeface="Arial" charset="0"/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A3A95BEC-E2EA-48C8-B4EE-52AA9CCCB758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3" r:id="rId7"/>
    <p:sldLayoutId id="2147483954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57200" y="250000"/>
            <a:ext cx="8299450" cy="1090612"/>
          </a:xfrm>
        </p:spPr>
        <p:txBody>
          <a:bodyPr/>
          <a:lstStyle/>
          <a:p>
            <a:pPr algn="ctr" eaLnBrk="1" hangingPunct="1"/>
            <a:r>
              <a:rPr lang="ru-RU" sz="2000" dirty="0" smtClean="0">
                <a:latin typeface="Arial" charset="0"/>
              </a:rPr>
              <a:t>Какие сильные, слабые стороны, возможности и угрозы можно выявить в вашей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Arial" charset="0"/>
              </a:rPr>
              <a:t>организации</a:t>
            </a:r>
            <a:r>
              <a:rPr lang="ru-RU" sz="2000" dirty="0" smtClean="0"/>
              <a:t> при подготовке и представлении</a:t>
            </a:r>
            <a:r>
              <a:rPr lang="ru-RU" sz="2000" dirty="0" smtClean="0">
                <a:latin typeface="Arial" charset="0"/>
              </a:rPr>
              <a:t> докладов Комитету по правам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Arial" charset="0"/>
              </a:rPr>
              <a:t>инвалидов?</a:t>
            </a:r>
            <a:endParaRPr lang="ru-RU" sz="20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123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138993"/>
              </p:ext>
            </p:extLst>
          </p:nvPr>
        </p:nvGraphicFramePr>
        <p:xfrm>
          <a:off x="1016000" y="1500520"/>
          <a:ext cx="6669024" cy="433036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334512"/>
                <a:gridCol w="3334512"/>
              </a:tblGrid>
              <a:tr h="366834">
                <a:tc>
                  <a:txBody>
                    <a:bodyPr/>
                    <a:lstStyle/>
                    <a:p>
                      <a:r>
                        <a:rPr lang="ru-RU" sz="1600" noProof="0" smtClean="0"/>
                        <a:t>СИЛЬНЫЕ СТОРОНЫ</a:t>
                      </a:r>
                      <a:endParaRPr lang="ru-RU" sz="1600" noProof="0"/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noProof="0" smtClean="0"/>
                        <a:t>СЛАБЫЕ СТОРОНЫ</a:t>
                      </a:r>
                      <a:endParaRPr lang="ru-RU" sz="1600" noProof="0"/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</a:tr>
              <a:tr h="1413243">
                <a:tc>
                  <a:txBody>
                    <a:bodyPr/>
                    <a:lstStyle/>
                    <a:p>
                      <a:r>
                        <a:rPr lang="ru-RU" sz="1600" noProof="0" smtClean="0"/>
                        <a:t>Какую работу вы выполняете хорошо, и как это могло бы помочь в подготовке доклада?</a:t>
                      </a:r>
                    </a:p>
                    <a:p>
                      <a:r>
                        <a:rPr lang="ru-RU" sz="1600" noProof="0" smtClean="0"/>
                        <a:t>Каковы ваши сильные стороны?</a:t>
                      </a:r>
                    </a:p>
                    <a:p>
                      <a:r>
                        <a:rPr lang="ru-RU" sz="1600" noProof="0" smtClean="0"/>
                        <a:t>Какими ресурсами вы можете воспользоваться при подготовке доклада?</a:t>
                      </a:r>
                      <a:endParaRPr lang="ru-RU" sz="1600" noProof="0"/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r>
                        <a:rPr lang="ru-RU" sz="1600" noProof="0" smtClean="0"/>
                        <a:t>Что вы могли бы улучшить?</a:t>
                      </a:r>
                    </a:p>
                    <a:p>
                      <a:r>
                        <a:rPr lang="ru-RU" sz="1600" noProof="0" smtClean="0"/>
                        <a:t>Какие слабые стороны могут отметить другие люди в вашей работе по подготовке доклада?</a:t>
                      </a:r>
                      <a:endParaRPr lang="ru-RU" sz="1600" noProof="0"/>
                    </a:p>
                  </a:txBody>
                  <a:tcPr marT="45735" marB="45735"/>
                </a:tc>
              </a:tr>
              <a:tr h="36683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noProof="0" smtClean="0">
                          <a:solidFill>
                            <a:schemeClr val="bg1"/>
                          </a:solidFill>
                        </a:rPr>
                        <a:t>ВОЗМОЖНОСТИ</a:t>
                      </a:r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noProof="0" smtClean="0">
                          <a:solidFill>
                            <a:schemeClr val="bg1"/>
                          </a:solidFill>
                        </a:rPr>
                        <a:t>УГРОЗЫ</a:t>
                      </a:r>
                      <a:endParaRPr lang="ru-RU" sz="1600" b="1" noProof="0">
                        <a:solidFill>
                          <a:schemeClr val="bg1"/>
                        </a:solidFill>
                      </a:endParaRPr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</a:tr>
              <a:tr h="1718588">
                <a:tc>
                  <a:txBody>
                    <a:bodyPr/>
                    <a:lstStyle/>
                    <a:p>
                      <a:r>
                        <a:rPr lang="ru-RU" sz="1600" noProof="0" smtClean="0"/>
                        <a:t>Какими возможностями вы можете воспользоваться при подготовке доклада?</a:t>
                      </a:r>
                    </a:p>
                    <a:p>
                      <a:r>
                        <a:rPr lang="ru-RU" sz="1600" baseline="0" noProof="0" smtClean="0"/>
                        <a:t>Какие тенденции вы могли бы использовать с пользой для дела?</a:t>
                      </a:r>
                    </a:p>
                    <a:p>
                      <a:r>
                        <a:rPr lang="ru-RU" sz="1600" baseline="0" noProof="0" smtClean="0"/>
                        <a:t>Как вы можете преобразовать свои сильные стороны в возможности?</a:t>
                      </a:r>
                      <a:endParaRPr lang="ru-RU" sz="1600" noProof="0"/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r>
                        <a:rPr lang="ru-RU" sz="1600" noProof="0" dirty="0" smtClean="0"/>
                        <a:t>Какие угрозы могут вам навредить?</a:t>
                      </a:r>
                    </a:p>
                    <a:p>
                      <a:r>
                        <a:rPr lang="ru-RU" sz="1600" noProof="0" dirty="0" smtClean="0"/>
                        <a:t>Кто или что представляет для вас угрозу?</a:t>
                      </a:r>
                    </a:p>
                    <a:p>
                      <a:r>
                        <a:rPr lang="ru-RU" sz="1600" noProof="0" dirty="0" smtClean="0"/>
                        <a:t>Какие угрозы могут принести вам ваши слабости?</a:t>
                      </a:r>
                    </a:p>
                    <a:p>
                      <a:endParaRPr lang="ru-RU" sz="1600" noProof="0" dirty="0"/>
                    </a:p>
                  </a:txBody>
                  <a:tcPr marT="45735" marB="4573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CD8AAB-DDAA-492D-A0E4-87E47A72A214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2943</TotalTime>
  <Words>133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ＭＳ Ｐゴシック</vt:lpstr>
      <vt:lpstr>Wingdings</vt:lpstr>
      <vt:lpstr>Thème Office</vt:lpstr>
      <vt:lpstr>Какие сильные, слабые стороны, возможности и угрозы можно выявить в вашей организации при подготовке и представлении докладов Комитету по правам инвалидов?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Janina Arsenjeva</cp:lastModifiedBy>
  <cp:revision>213</cp:revision>
  <cp:lastPrinted>2011-08-24T07:57:36Z</cp:lastPrinted>
  <dcterms:created xsi:type="dcterms:W3CDTF">2010-05-19T14:44:31Z</dcterms:created>
  <dcterms:modified xsi:type="dcterms:W3CDTF">2015-09-30T14:20:36Z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